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29/09/2022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29/09/2022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29/09/2022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OCTUBRE 2021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848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OCTUBRE 2021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844490-17BF-4A71-AE07-CC735FA50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30" y="1633416"/>
            <a:ext cx="7650724" cy="42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03193F-D2EC-478B-8897-0577398BF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09" y="1593363"/>
            <a:ext cx="7844485" cy="43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0C2A60-16A3-41BA-8314-179B8A140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24" y="1575608"/>
            <a:ext cx="8015708" cy="44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2021</Filtro>
    <Orden xmlns="8cf1b8fd-72df-4c21-8306-a5f720778edf">134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21617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OCTUBRE 2021</dc:title>
  <dc:creator>CAMILO</dc:creator>
  <cp:lastModifiedBy>Juan David Dominguez Arrieta</cp:lastModifiedBy>
  <cp:revision>472</cp:revision>
  <cp:lastPrinted>2016-11-09T21:48:51Z</cp:lastPrinted>
  <dcterms:created xsi:type="dcterms:W3CDTF">2015-08-10T15:28:24Z</dcterms:created>
  <dcterms:modified xsi:type="dcterms:W3CDTF">2022-09-29T20:34:36Z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